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0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12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h6kdU7pJZOQ0VMSKDEb3ZkKuRC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378" y="67"/>
      </p:cViewPr>
      <p:guideLst>
        <p:guide orient="horz" pos="1212"/>
        <p:guide pos="2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1" Type="http://customschemas.google.com/relationships/presentationmetadata" Target="meta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85367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" name="Google Shape;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34500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" name="Google Shape;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01352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3" name="Google Shape;23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5205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presentazion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8" descr="/Users/mario/Lavori/Infocamere/ppt_15_1_16/base_1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505200"/>
            <a:ext cx="9144000" cy="33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8"/>
          <p:cNvSpPr txBox="1">
            <a:spLocks noGrp="1"/>
          </p:cNvSpPr>
          <p:nvPr>
            <p:ph type="subTitle" idx="1"/>
          </p:nvPr>
        </p:nvSpPr>
        <p:spPr>
          <a:xfrm>
            <a:off x="1440000" y="3217863"/>
            <a:ext cx="72468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84B9A"/>
              </a:buClr>
              <a:buSzPts val="2000"/>
              <a:buNone/>
              <a:defRPr sz="2000">
                <a:solidFill>
                  <a:srgbClr val="184B9A"/>
                </a:solidFill>
              </a:defRPr>
            </a:lvl1pPr>
            <a:lvl2pPr lvl="1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994BA"/>
              </a:buClr>
              <a:buSzPts val="1600"/>
              <a:buNone/>
              <a:defRPr>
                <a:solidFill>
                  <a:srgbClr val="8994BA"/>
                </a:solidFill>
              </a:defRPr>
            </a:lvl2pPr>
            <a:lvl3pPr lvl="2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994BA"/>
              </a:buClr>
              <a:buSzPts val="1600"/>
              <a:buNone/>
              <a:defRPr>
                <a:solidFill>
                  <a:srgbClr val="8994BA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994BA"/>
              </a:buClr>
              <a:buSzPts val="1600"/>
              <a:buNone/>
              <a:defRPr>
                <a:solidFill>
                  <a:srgbClr val="8994BA"/>
                </a:solidFill>
              </a:defRPr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994BA"/>
              </a:buClr>
              <a:buSzPts val="1600"/>
              <a:buNone/>
              <a:defRPr>
                <a:solidFill>
                  <a:srgbClr val="8994BA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994BA"/>
              </a:buClr>
              <a:buSzPts val="2000"/>
              <a:buNone/>
              <a:defRPr>
                <a:solidFill>
                  <a:srgbClr val="8994BA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994BA"/>
              </a:buClr>
              <a:buSzPts val="2000"/>
              <a:buNone/>
              <a:defRPr>
                <a:solidFill>
                  <a:srgbClr val="8994BA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994BA"/>
              </a:buClr>
              <a:buSzPts val="2000"/>
              <a:buNone/>
              <a:defRPr>
                <a:solidFill>
                  <a:srgbClr val="8994BA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994BA"/>
              </a:buClr>
              <a:buSzPts val="2000"/>
              <a:buNone/>
              <a:defRPr>
                <a:solidFill>
                  <a:srgbClr val="8994BA"/>
                </a:solidFill>
              </a:defRPr>
            </a:lvl9pPr>
          </a:lstStyle>
          <a:p>
            <a:endParaRPr/>
          </a:p>
        </p:txBody>
      </p:sp>
      <p:pic>
        <p:nvPicPr>
          <p:cNvPr id="17" name="Google Shape;17;p18" descr="/Users/mario/Lavori/Infocamere/ppt_15_1_16/testat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149656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8"/>
          <p:cNvSpPr txBox="1">
            <a:spLocks noGrp="1"/>
          </p:cNvSpPr>
          <p:nvPr>
            <p:ph type="ctrTitle"/>
          </p:nvPr>
        </p:nvSpPr>
        <p:spPr>
          <a:xfrm>
            <a:off x="1440000" y="1929314"/>
            <a:ext cx="7246800" cy="1111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4B9A"/>
              </a:buClr>
              <a:buSzPts val="3300"/>
              <a:buFont typeface="Arial"/>
              <a:buNone/>
              <a:defRPr sz="3300" b="1">
                <a:solidFill>
                  <a:srgbClr val="184B9A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g. interna 3">
  <p:cSld name="pag. interna 3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9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1879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4B9A"/>
              </a:buClr>
              <a:buSzPts val="2400"/>
              <a:buFont typeface="Arial"/>
              <a:buNone/>
              <a:defRPr sz="2400" b="1" cap="none">
                <a:solidFill>
                  <a:srgbClr val="184B9A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body" idx="1"/>
          </p:nvPr>
        </p:nvSpPr>
        <p:spPr>
          <a:xfrm>
            <a:off x="467999" y="943194"/>
            <a:ext cx="821879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C5966"/>
              </a:buClr>
              <a:buSzPts val="1800"/>
              <a:buNone/>
              <a:defRPr sz="1800">
                <a:solidFill>
                  <a:srgbClr val="4C5966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994BA"/>
              </a:buClr>
              <a:buSzPts val="1800"/>
              <a:buNone/>
              <a:defRPr sz="1800">
                <a:solidFill>
                  <a:srgbClr val="8994BA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994BA"/>
              </a:buClr>
              <a:buSzPts val="1600"/>
              <a:buNone/>
              <a:defRPr sz="1600">
                <a:solidFill>
                  <a:srgbClr val="8994BA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94BA"/>
              </a:buClr>
              <a:buSzPts val="1400"/>
              <a:buNone/>
              <a:defRPr sz="1400">
                <a:solidFill>
                  <a:srgbClr val="8994BA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94BA"/>
              </a:buClr>
              <a:buSzPts val="1400"/>
              <a:buNone/>
              <a:defRPr sz="1400">
                <a:solidFill>
                  <a:srgbClr val="8994BA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94BA"/>
              </a:buClr>
              <a:buSzPts val="1400"/>
              <a:buNone/>
              <a:defRPr sz="1400">
                <a:solidFill>
                  <a:srgbClr val="8994BA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94BA"/>
              </a:buClr>
              <a:buSzPts val="1400"/>
              <a:buNone/>
              <a:defRPr sz="1400">
                <a:solidFill>
                  <a:srgbClr val="8994BA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94BA"/>
              </a:buClr>
              <a:buSzPts val="1400"/>
              <a:buNone/>
              <a:defRPr sz="1400">
                <a:solidFill>
                  <a:srgbClr val="8994BA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94BA"/>
              </a:buClr>
              <a:buSzPts val="1400"/>
              <a:buNone/>
              <a:defRPr sz="1400">
                <a:solidFill>
                  <a:srgbClr val="8994BA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8024518" y="6356350"/>
            <a:ext cx="6622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pic>
        <p:nvPicPr>
          <p:cNvPr id="23" name="Google Shape;23;p19" descr="/Users/mario/Lavori/Infocamere/modello powerpoint_3/mezzaluna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365760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9"/>
          <p:cNvSpPr txBox="1">
            <a:spLocks noGrp="1"/>
          </p:cNvSpPr>
          <p:nvPr>
            <p:ph type="body" idx="2"/>
          </p:nvPr>
        </p:nvSpPr>
        <p:spPr>
          <a:xfrm>
            <a:off x="468000" y="1692000"/>
            <a:ext cx="8218798" cy="1428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g. interna 2">
  <p:cSld name="pag. interna 2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1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18798" cy="33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rgbClr val="184B9A"/>
              </a:buClr>
              <a:buSzPts val="2400"/>
              <a:buFont typeface="Arial"/>
              <a:buNone/>
              <a:defRPr sz="2400" b="1" cap="none">
                <a:solidFill>
                  <a:srgbClr val="184B9A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body" idx="1"/>
          </p:nvPr>
        </p:nvSpPr>
        <p:spPr>
          <a:xfrm>
            <a:off x="467999" y="943194"/>
            <a:ext cx="821879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C5966"/>
              </a:buClr>
              <a:buSzPts val="1800"/>
              <a:buNone/>
              <a:defRPr sz="1800">
                <a:solidFill>
                  <a:srgbClr val="4C5966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994BA"/>
              </a:buClr>
              <a:buSzPts val="1800"/>
              <a:buNone/>
              <a:defRPr sz="1800">
                <a:solidFill>
                  <a:srgbClr val="8994BA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994BA"/>
              </a:buClr>
              <a:buSzPts val="1600"/>
              <a:buNone/>
              <a:defRPr sz="1600">
                <a:solidFill>
                  <a:srgbClr val="8994BA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94BA"/>
              </a:buClr>
              <a:buSzPts val="1400"/>
              <a:buNone/>
              <a:defRPr sz="1400">
                <a:solidFill>
                  <a:srgbClr val="8994BA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94BA"/>
              </a:buClr>
              <a:buSzPts val="1400"/>
              <a:buNone/>
              <a:defRPr sz="1400">
                <a:solidFill>
                  <a:srgbClr val="8994BA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94BA"/>
              </a:buClr>
              <a:buSzPts val="1400"/>
              <a:buNone/>
              <a:defRPr sz="1400">
                <a:solidFill>
                  <a:srgbClr val="8994BA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94BA"/>
              </a:buClr>
              <a:buSzPts val="1400"/>
              <a:buNone/>
              <a:defRPr sz="1400">
                <a:solidFill>
                  <a:srgbClr val="8994BA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94BA"/>
              </a:buClr>
              <a:buSzPts val="1400"/>
              <a:buNone/>
              <a:defRPr sz="1400">
                <a:solidFill>
                  <a:srgbClr val="8994BA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994BA"/>
              </a:buClr>
              <a:buSzPts val="1400"/>
              <a:buNone/>
              <a:defRPr sz="1400">
                <a:solidFill>
                  <a:srgbClr val="8994BA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sldNum" idx="12"/>
          </p:nvPr>
        </p:nvSpPr>
        <p:spPr>
          <a:xfrm>
            <a:off x="8024518" y="6356350"/>
            <a:ext cx="6622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pic>
        <p:nvPicPr>
          <p:cNvPr id="35" name="Google Shape;35;p21" descr="/Users/mario/Lavori/Infocamere/modello powerpoint_3/mezzaluna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365760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21"/>
          <p:cNvSpPr txBox="1">
            <a:spLocks noGrp="1"/>
          </p:cNvSpPr>
          <p:nvPr>
            <p:ph type="body" idx="2"/>
          </p:nvPr>
        </p:nvSpPr>
        <p:spPr>
          <a:xfrm>
            <a:off x="4648200" y="1692000"/>
            <a:ext cx="4038600" cy="167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body" idx="3"/>
          </p:nvPr>
        </p:nvSpPr>
        <p:spPr>
          <a:xfrm>
            <a:off x="468000" y="1692000"/>
            <a:ext cx="4038600" cy="167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None/>
              <a:defRPr sz="1600">
                <a:solidFill>
                  <a:srgbClr val="4C5966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g. interna titolo">
  <p:cSld name="pag. interna titolo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22" descr="/Users/mario/Lavori/Infocamere/ppt_15_1_16/testata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1496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505200"/>
            <a:ext cx="9144000" cy="3352799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22"/>
          <p:cNvSpPr txBox="1">
            <a:spLocks noGrp="1"/>
          </p:cNvSpPr>
          <p:nvPr>
            <p:ph type="ctrTitle"/>
          </p:nvPr>
        </p:nvSpPr>
        <p:spPr>
          <a:xfrm>
            <a:off x="1440000" y="1852608"/>
            <a:ext cx="724680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4B9A"/>
              </a:buClr>
              <a:buSzPts val="3300"/>
              <a:buFont typeface="Arial"/>
              <a:buNone/>
              <a:defRPr sz="3300" b="1">
                <a:solidFill>
                  <a:srgbClr val="184B9A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4B9A"/>
              </a:buClr>
              <a:buSzPts val="3300"/>
              <a:buFont typeface="Arial"/>
              <a:buNone/>
              <a:defRPr sz="3300" b="1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428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C5966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4C59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sldNum" idx="12"/>
          </p:nvPr>
        </p:nvSpPr>
        <p:spPr>
          <a:xfrm>
            <a:off x="8024518" y="6356350"/>
            <a:ext cx="6622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pic>
        <p:nvPicPr>
          <p:cNvPr id="13" name="Google Shape;13;p17"/>
          <p:cNvPicPr preferRelativeResize="0"/>
          <p:nvPr/>
        </p:nvPicPr>
        <p:blipFill rotWithShape="1">
          <a:blip r:embed="rId6">
            <a:alphaModFix/>
          </a:blip>
          <a:srcRect r="84672"/>
          <a:stretch/>
        </p:blipFill>
        <p:spPr>
          <a:xfrm>
            <a:off x="457200" y="6220888"/>
            <a:ext cx="914400" cy="4783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iovanni.verna@infocamere.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lo.epifano@infocamere.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"/>
          <p:cNvSpPr txBox="1">
            <a:spLocks noGrp="1"/>
          </p:cNvSpPr>
          <p:nvPr>
            <p:ph type="subTitle" idx="1"/>
          </p:nvPr>
        </p:nvSpPr>
        <p:spPr>
          <a:xfrm>
            <a:off x="453875" y="2652250"/>
            <a:ext cx="8232900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>
              <a:spcBef>
                <a:spcPts val="0"/>
              </a:spcBef>
            </a:pPr>
            <a:r>
              <a:rPr lang="it-IT" dirty="0" smtClean="0"/>
              <a:t>Incontro Z.E.S</a:t>
            </a:r>
            <a:r>
              <a:rPr lang="it-IT" dirty="0"/>
              <a:t>. ABRUZZO: collaborazione istituzionale e semplificazioni amministrative</a:t>
            </a:r>
            <a:endParaRPr sz="1600" dirty="0"/>
          </a:p>
        </p:txBody>
      </p:sp>
      <p:sp>
        <p:nvSpPr>
          <p:cNvPr id="47" name="Google Shape;47;p1"/>
          <p:cNvSpPr txBox="1">
            <a:spLocks noGrp="1"/>
          </p:cNvSpPr>
          <p:nvPr>
            <p:ph type="ctrTitle"/>
          </p:nvPr>
        </p:nvSpPr>
        <p:spPr>
          <a:xfrm>
            <a:off x="601575" y="1929325"/>
            <a:ext cx="80853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4B9A"/>
              </a:buClr>
              <a:buSzPts val="3300"/>
              <a:buFont typeface="Arial"/>
              <a:buNone/>
            </a:pPr>
            <a:r>
              <a:rPr lang="it-IT" dirty="0"/>
              <a:t>Sportello Unico </a:t>
            </a:r>
            <a:r>
              <a:rPr lang="it-IT" dirty="0" smtClean="0"/>
              <a:t>Digitale per le ZES</a:t>
            </a:r>
            <a:endParaRPr dirty="0"/>
          </a:p>
        </p:txBody>
      </p:sp>
      <p:sp>
        <p:nvSpPr>
          <p:cNvPr id="48" name="Google Shape;48;p1"/>
          <p:cNvSpPr txBox="1"/>
          <p:nvPr/>
        </p:nvSpPr>
        <p:spPr>
          <a:xfrm rot="-5400000">
            <a:off x="-951481" y="5598999"/>
            <a:ext cx="2162175" cy="230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it-IT" sz="800" b="0" i="0" u="none" strike="noStrike" cap="none">
                <a:solidFill>
                  <a:srgbClr val="A6A6A6"/>
                </a:solidFill>
                <a:latin typeface="Arial"/>
                <a:ea typeface="Arial"/>
                <a:cs typeface="Arial"/>
                <a:sym typeface="Arial"/>
              </a:rPr>
              <a:t>  IC-GEN-Pres_interno - 191212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558092" y="3675529"/>
            <a:ext cx="3128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 smtClean="0">
                <a:solidFill>
                  <a:schemeClr val="tx1"/>
                </a:solidFill>
              </a:rPr>
              <a:t>Teramo 10/06/2022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"/>
          <p:cNvSpPr txBox="1">
            <a:spLocks noGrp="1"/>
          </p:cNvSpPr>
          <p:nvPr>
            <p:ph type="title"/>
          </p:nvPr>
        </p:nvSpPr>
        <p:spPr>
          <a:xfrm>
            <a:off x="468000" y="432000"/>
            <a:ext cx="821879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4B9A"/>
              </a:buClr>
              <a:buSzPts val="2400"/>
              <a:buFont typeface="Arial"/>
              <a:buNone/>
            </a:pPr>
            <a:r>
              <a:rPr lang="it-IT" dirty="0" smtClean="0"/>
              <a:t>Riferimenti territoriali </a:t>
            </a:r>
            <a:r>
              <a:rPr lang="it-IT" dirty="0" smtClean="0"/>
              <a:t>IC per ZES </a:t>
            </a:r>
            <a:r>
              <a:rPr lang="it-IT" dirty="0" smtClean="0"/>
              <a:t>Abruzzo</a:t>
            </a:r>
            <a:endParaRPr dirty="0"/>
          </a:p>
        </p:txBody>
      </p:sp>
      <p:sp>
        <p:nvSpPr>
          <p:cNvPr id="55" name="Google Shape;55;p2"/>
          <p:cNvSpPr txBox="1">
            <a:spLocks noGrp="1"/>
          </p:cNvSpPr>
          <p:nvPr>
            <p:ph type="sldNum" idx="12"/>
          </p:nvPr>
        </p:nvSpPr>
        <p:spPr>
          <a:xfrm>
            <a:off x="8024518" y="6356350"/>
            <a:ext cx="6622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-IT" sz="1000"/>
              <a:t>1</a:t>
            </a:fld>
            <a:endParaRPr sz="1000"/>
          </a:p>
        </p:txBody>
      </p:sp>
      <p:sp>
        <p:nvSpPr>
          <p:cNvPr id="56" name="Google Shape;56;p2"/>
          <p:cNvSpPr txBox="1">
            <a:spLocks noGrp="1"/>
          </p:cNvSpPr>
          <p:nvPr>
            <p:ph type="body" idx="2"/>
          </p:nvPr>
        </p:nvSpPr>
        <p:spPr>
          <a:xfrm>
            <a:off x="468000" y="1692000"/>
            <a:ext cx="8218800" cy="1579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lvl="0" indent="-285750">
              <a:lnSpc>
                <a:spcPct val="150000"/>
              </a:lnSpc>
              <a:spcBef>
                <a:spcPts val="0"/>
              </a:spcBef>
              <a:buSzPts val="2000"/>
              <a:buFont typeface="Arial"/>
              <a:buChar char="•"/>
            </a:pPr>
            <a:r>
              <a:rPr lang="it-IT" sz="2000" dirty="0" smtClean="0"/>
              <a:t>Giovanni Verna - </a:t>
            </a:r>
            <a:r>
              <a:rPr lang="it-IT" u="sng" dirty="0" smtClean="0">
                <a:hlinkClick r:id="rId3"/>
              </a:rPr>
              <a:t>giovanni.verna@infocamere.it</a:t>
            </a:r>
            <a:r>
              <a:rPr lang="it-IT" u="sng" dirty="0"/>
              <a:t> </a:t>
            </a:r>
            <a:r>
              <a:rPr lang="it-IT" u="sng" dirty="0" smtClean="0"/>
              <a:t>– </a:t>
            </a:r>
            <a:r>
              <a:rPr lang="it-IT" dirty="0" smtClean="0"/>
              <a:t>3356426548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SzPts val="2000"/>
              <a:buFont typeface="Arial"/>
              <a:buChar char="•"/>
            </a:pPr>
            <a:r>
              <a:rPr lang="it-IT" sz="2000" dirty="0"/>
              <a:t>Carlo </a:t>
            </a:r>
            <a:r>
              <a:rPr lang="it-IT" sz="2000" dirty="0" smtClean="0"/>
              <a:t>Epifano - </a:t>
            </a:r>
            <a:r>
              <a:rPr lang="it-IT" u="sng" dirty="0">
                <a:hlinkClick r:id="rId4"/>
              </a:rPr>
              <a:t>carlo.epifano@infocamere.it</a:t>
            </a:r>
            <a:r>
              <a:rPr lang="it-IT" u="sng" dirty="0"/>
              <a:t> - </a:t>
            </a:r>
            <a:r>
              <a:rPr lang="it-IT" dirty="0"/>
              <a:t>3356426588</a:t>
            </a:r>
            <a:endParaRPr u="sng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C5966"/>
              </a:buClr>
              <a:buSzPts val="1800"/>
              <a:buNone/>
            </a:pPr>
            <a:endParaRPr sz="1800" dirty="0"/>
          </a:p>
          <a:p>
            <a:pPr marL="28575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C5966"/>
              </a:buClr>
              <a:buSzPts val="1800"/>
              <a:buFont typeface="Arial"/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6"/>
          <p:cNvSpPr txBox="1">
            <a:spLocks noGrp="1"/>
          </p:cNvSpPr>
          <p:nvPr>
            <p:ph type="ctrTitle"/>
          </p:nvPr>
        </p:nvSpPr>
        <p:spPr>
          <a:xfrm>
            <a:off x="1440000" y="1929314"/>
            <a:ext cx="7246800" cy="4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84B9A"/>
              </a:buClr>
              <a:buSzPts val="3300"/>
              <a:buFont typeface="Arial"/>
              <a:buNone/>
            </a:pPr>
            <a:r>
              <a:rPr lang="it-IT"/>
              <a:t>Grazie per l’attenzione.</a:t>
            </a:r>
            <a:endParaRPr/>
          </a:p>
        </p:txBody>
      </p:sp>
      <p:sp>
        <p:nvSpPr>
          <p:cNvPr id="236" name="Google Shape;236;p16"/>
          <p:cNvSpPr txBox="1"/>
          <p:nvPr/>
        </p:nvSpPr>
        <p:spPr>
          <a:xfrm>
            <a:off x="1431702" y="2541783"/>
            <a:ext cx="7246800" cy="60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84B9A"/>
              </a:buClr>
              <a:buSzPts val="1500"/>
              <a:buFont typeface="Arial"/>
              <a:buNone/>
            </a:pPr>
            <a:r>
              <a:rPr lang="it-IT" sz="1500" b="0" i="0" u="none" strike="noStrike" cap="none">
                <a:solidFill>
                  <a:srgbClr val="184B9A"/>
                </a:solidFill>
                <a:latin typeface="Arial"/>
                <a:ea typeface="Arial"/>
                <a:cs typeface="Arial"/>
                <a:sym typeface="Arial"/>
              </a:rPr>
              <a:t>infocamere.it</a:t>
            </a:r>
            <a:endParaRPr sz="1200" b="0" i="0" u="none" strike="noStrike" cap="none">
              <a:solidFill>
                <a:srgbClr val="184B9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6" descr="Risultati immagini per facebook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6" descr="Risultati immagini per facebook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9" name="Google Shape;239;p16"/>
          <p:cNvGrpSpPr/>
          <p:nvPr/>
        </p:nvGrpSpPr>
        <p:grpSpPr>
          <a:xfrm>
            <a:off x="1440167" y="3115197"/>
            <a:ext cx="2793110" cy="519372"/>
            <a:chOff x="1417865" y="3142204"/>
            <a:chExt cx="2793110" cy="519372"/>
          </a:xfrm>
        </p:grpSpPr>
        <p:pic>
          <p:nvPicPr>
            <p:cNvPr id="240" name="Google Shape;240;p1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041636" y="3169070"/>
              <a:ext cx="492506" cy="4925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1" name="Google Shape;241;p1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719553" y="3228028"/>
              <a:ext cx="379431" cy="37943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2" name="Google Shape;242;p16" descr="d:\Desktop\Twitter_logo_blue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417865" y="3228028"/>
              <a:ext cx="466714" cy="37943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3" name="Google Shape;243;p16" descr="D:\Desktop\index3.png"/>
            <p:cNvPicPr preferRelativeResize="0"/>
            <p:nvPr/>
          </p:nvPicPr>
          <p:blipFill rotWithShape="1">
            <a:blip r:embed="rId6">
              <a:alphaModFix/>
            </a:blip>
            <a:srcRect t="23513" b="26646"/>
            <a:stretch/>
          </p:blipFill>
          <p:spPr>
            <a:xfrm>
              <a:off x="3168867" y="3142204"/>
              <a:ext cx="1042108" cy="51937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3_PresentazioneSmart_IC">
  <a:themeElements>
    <a:clrScheme name="colori nuovo logo">
      <a:dk1>
        <a:srgbClr val="184B9A"/>
      </a:dk1>
      <a:lt1>
        <a:srgbClr val="FFFFFF"/>
      </a:lt1>
      <a:dk2>
        <a:srgbClr val="184B9A"/>
      </a:dk2>
      <a:lt2>
        <a:srgbClr val="FFFFFF"/>
      </a:lt2>
      <a:accent1>
        <a:srgbClr val="4F81BD"/>
      </a:accent1>
      <a:accent2>
        <a:srgbClr val="FFC800"/>
      </a:accent2>
      <a:accent3>
        <a:srgbClr val="BBBB14"/>
      </a:accent3>
      <a:accent4>
        <a:srgbClr val="6BA634"/>
      </a:accent4>
      <a:accent5>
        <a:srgbClr val="962D45"/>
      </a:accent5>
      <a:accent6>
        <a:srgbClr val="5B6770"/>
      </a:accent6>
      <a:hlink>
        <a:srgbClr val="184B9A"/>
      </a:hlink>
      <a:folHlink>
        <a:srgbClr val="8CB2E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</Words>
  <Application>Microsoft Office PowerPoint</Application>
  <PresentationFormat>Presentazione su schermo (4:3)</PresentationFormat>
  <Paragraphs>10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3_PresentazioneSmart_IC</vt:lpstr>
      <vt:lpstr>Sportello Unico Digitale per le ZES</vt:lpstr>
      <vt:lpstr>Riferimenti territoriali IC per ZES Abruzzo</vt:lpstr>
      <vt:lpstr>Grazie per l’attenzione.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Sportello Unico Amministrativo (SUA)</dc:title>
  <dc:creator>Agostinelli Giuseppe</dc:creator>
  <cp:lastModifiedBy>Luigi Colella</cp:lastModifiedBy>
  <cp:revision>3</cp:revision>
  <dcterms:created xsi:type="dcterms:W3CDTF">2022-01-21T09:56:24Z</dcterms:created>
  <dcterms:modified xsi:type="dcterms:W3CDTF">2022-06-09T12:30:28Z</dcterms:modified>
</cp:coreProperties>
</file>